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189D4-A0B2-DEA1-792E-20830A0CA230}" v="12" dt="2020-08-04T17:27:21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D61-81AD-A44E-85D8-C29DF9FE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928C9-F0B9-0642-BB67-DD74090DB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7887-D3E7-3445-BE32-8F76334C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A1809-916A-BE4B-9B03-414CBA77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5A20-E46C-604B-AF20-4FD47A72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93C4-75F2-0049-A914-228792CD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A54C9-20E1-2946-89C9-DAD50A85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5E915-2947-4E48-8B95-B14897A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37D40-8BEC-7B49-8066-0BC5780D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4820-A5D6-9045-96A8-1DB3DCEA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21166-64CB-334B-98B5-CC143ED60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54FB9-3581-C649-8F33-D26C02DC7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A362B-38BD-6B4E-9CD7-6072FBAD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126C1-53D5-D644-8DEF-5FD77FFD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E3F86-F0A9-8543-9EFB-745D8202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7FC0-F3FA-DC4A-8B8E-63752126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BEC4-4F5A-4F46-9598-E1C90805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13BB-94F7-4F4D-B858-10ECD03D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16656-69E7-B34B-9DA5-500A91D4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8E258-69E8-2143-8FAE-764F0B74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24BD-8BF2-5C44-B2BD-4C413DB7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AE2F5-E8AA-A547-B547-890518FDD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C0B5-78D2-814E-9B8F-DC1C1E04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8766A-D1CF-5040-8473-294446EF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3BD96-BD4E-474D-BDEC-182FDE3A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D218-40EC-EE4F-93E7-2166E9E5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815B-4121-174E-8E5D-C56CDCA54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FAABF-56AE-F748-A50A-C7267DD80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A7521-A695-ED41-A8BD-939F0CCB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9951-EDFC-2449-AFB1-BDC8163A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AB9F7-2351-384F-BA99-43C00144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7391-EB8A-A04E-B864-2E9DC8BF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6B73-9688-4D4D-A4D5-DE9426810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612FE-7176-3E4A-9F72-2807BA041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DFC3B-3229-4E42-96B8-2AF8C9D02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42CD5-1376-354F-989B-231FB6F64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18F7B-0954-D649-80C2-D629C90D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CA993-F3BF-8C4C-AACD-6613DD6A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C8356-7144-A846-AC55-890D5EFC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76B3-C5A9-1043-A826-A95031A4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307F5-D8C4-9E40-A3AA-710A7A04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A6502-40B7-274D-8DAB-DA297C9A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B3CDA-FACD-A041-8DEC-F2B5E3B7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12274-D0D4-D34D-A529-4BDAF19A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FB22E-72E2-854F-BC89-0EF10020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6162-EA41-7143-BC3C-E433DF93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52EC-2AC7-5B49-BA18-3A54DA20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9D9B-3181-4042-B1C2-CE00E070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D8745-02E6-5444-A155-D6F21157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C3DB5-C989-434A-AEE5-484E0DEC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E83D5-C9A9-624B-B4C5-FB93284D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F1E42-0DE9-0F44-BE2A-43E1AEDB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582A-F384-154E-90CF-E84A923A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467A0-3C3B-274C-90CB-71A18977E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81752-7F94-7B4D-8B0D-DC5D21CC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E3E59-CB24-924C-82F2-2C148BD7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E6AB0-E9E5-1347-A19B-E4B2281C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501DE-F1C9-9A41-888F-B426E458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D4C65-0464-F547-8A8B-A072ED80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7B6A-CD74-8D4F-B130-8D49C6D8B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8B31-354B-9141-B8E3-5D1BD41B3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80D6-41DE-AD46-9D06-AC930D9776F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F37E6-9EBF-DA44-AD82-160577664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E0D9E-C6DF-C443-95B2-4F9A2A884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E9CD-DD1C-0048-80DD-140E8B6B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4000-A8E3-5C43-81CC-2576B85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635C67-2D76-4CAA-A9FD-A2A0CC72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47552F-53F9-1C44-81CC-E2F4065B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48" y="1"/>
            <a:ext cx="12225847" cy="6893848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0C8BDF08-5F01-CE4E-B3A3-C631335339BB}"/>
              </a:ext>
            </a:extLst>
          </p:cNvPr>
          <p:cNvSpPr/>
          <p:nvPr/>
        </p:nvSpPr>
        <p:spPr>
          <a:xfrm>
            <a:off x="8080841" y="1049478"/>
            <a:ext cx="3902391" cy="2417053"/>
          </a:xfrm>
          <a:prstGeom prst="rect">
            <a:avLst/>
          </a:prstGeom>
          <a:blipFill>
            <a:blip r:embed="rId3" cstate="print"/>
            <a:srcRect/>
            <a:stretch>
              <a:fillRect l="2" r="-146647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EC5E4-A28B-7B43-9220-DAA7919D9DEA}"/>
              </a:ext>
            </a:extLst>
          </p:cNvPr>
          <p:cNvSpPr/>
          <p:nvPr/>
        </p:nvSpPr>
        <p:spPr>
          <a:xfrm>
            <a:off x="-33849" y="1"/>
            <a:ext cx="7790011" cy="689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9B32096-96B4-E74D-9E69-56373E995E8C}"/>
              </a:ext>
            </a:extLst>
          </p:cNvPr>
          <p:cNvSpPr/>
          <p:nvPr/>
        </p:nvSpPr>
        <p:spPr>
          <a:xfrm>
            <a:off x="-33847" y="5854390"/>
            <a:ext cx="12225847" cy="1027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729DCEC-FC48-E449-AC3C-58E7F50960E6}"/>
              </a:ext>
            </a:extLst>
          </p:cNvPr>
          <p:cNvSpPr txBox="1">
            <a:spLocks/>
          </p:cNvSpPr>
          <p:nvPr/>
        </p:nvSpPr>
        <p:spPr>
          <a:xfrm>
            <a:off x="242422" y="347304"/>
            <a:ext cx="7161988" cy="68938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Thank you for joining our event.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Microphones and cameras will be muted.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To reduce background noise, your microphones should remain muted during the session.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If you would like to type a question</a:t>
            </a:r>
            <a:r>
              <a:rPr lang="en-US" sz="2000" dirty="0"/>
              <a:t>: </a:t>
            </a:r>
          </a:p>
          <a:p>
            <a:r>
              <a:rPr lang="en-US" sz="2000" dirty="0"/>
              <a:t>Please submit your question to the host using the Chat panel. </a:t>
            </a:r>
          </a:p>
          <a:p>
            <a:r>
              <a:rPr lang="en-US" sz="2000" dirty="0"/>
              <a:t>If you would like to remain anonymous, indicate this in your question.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If you would like to ask a question using your microphone</a:t>
            </a:r>
            <a:r>
              <a:rPr lang="en-US" sz="2000" dirty="0"/>
              <a:t>: </a:t>
            </a:r>
          </a:p>
          <a:p>
            <a:r>
              <a:rPr lang="en-US" sz="2000" dirty="0"/>
              <a:t>Use the Raise Hand icon on next to your name in the Participants list. </a:t>
            </a:r>
          </a:p>
          <a:p>
            <a:r>
              <a:rPr lang="en-US" sz="2000" dirty="0"/>
              <a:t>Wait until your name is called. Unmute your microphone before speaking. </a:t>
            </a:r>
          </a:p>
          <a:p>
            <a:r>
              <a:rPr lang="en-US" sz="2000" dirty="0"/>
              <a:t>Use the Raise Hand icon again to lower your hand when you have finished speaking if the host does not do it for you.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42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7F5459D8EC14CAFC30472806749C0" ma:contentTypeVersion="4" ma:contentTypeDescription="Create a new document." ma:contentTypeScope="" ma:versionID="7519489dfc48781625f5876d738624d1">
  <xsd:schema xmlns:xsd="http://www.w3.org/2001/XMLSchema" xmlns:xs="http://www.w3.org/2001/XMLSchema" xmlns:p="http://schemas.microsoft.com/office/2006/metadata/properties" xmlns:ns2="c78ce8d3-58b5-4bf6-8b17-06f134aadfc7" targetNamespace="http://schemas.microsoft.com/office/2006/metadata/properties" ma:root="true" ma:fieldsID="5ed41b54fcfac7ef58b5302cb10746c3" ns2:_="">
    <xsd:import namespace="c78ce8d3-58b5-4bf6-8b17-06f134aad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ce8d3-58b5-4bf6-8b17-06f134aad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702BF-3E46-4D47-9CC4-70FBC7A22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EEBD8-0B1B-4DC4-8B00-E3396C2A088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78ce8d3-58b5-4bf6-8b17-06f134aadfc7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F4DF3C-506D-489E-8287-ACB5F1BE1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8ce8d3-58b5-4bf6-8b17-06f134aad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130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Ann C Guingab</dc:creator>
  <cp:lastModifiedBy>Lauren Reese</cp:lastModifiedBy>
  <cp:revision>23</cp:revision>
  <dcterms:created xsi:type="dcterms:W3CDTF">2020-04-24T00:35:37Z</dcterms:created>
  <dcterms:modified xsi:type="dcterms:W3CDTF">2021-02-12T19:29:20Z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0x0101002547F5459D8EC14CAFC30472806749C0</vt:lpwstr>
  </property>
</Properties>
</file>