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 autoCompressPictures="0">
  <p:sldMasterIdLst>
    <p:sldMasterId id="2147483648" r:id="rId4"/>
  </p:sldMasterIdLst>
  <p:notesMasterIdLst>
    <p:notesMasterId r:id="rId6"/>
  </p:notesMasterIdLst>
  <p:sldIdLst>
    <p:sldId id="26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A33"/>
    <a:srgbClr val="00AEFF"/>
    <a:srgbClr val="1255B3"/>
    <a:srgbClr val="003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61A43-61E2-3203-744D-718C751A7CC3}" v="27" dt="2020-08-04T17:27:14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12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4709E-E020-6146-A7DF-532B17D7CE73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4110F-79A1-DE43-967A-85C4EE73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2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365B-BF1D-684E-82AB-86FC70D6A007}" type="datetime1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A74F-599B-D345-9FED-A5A644E1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9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6A9B-5023-1849-AB46-144A544D8277}" type="datetime1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A74F-599B-D345-9FED-A5A644E1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0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0B28-993A-B84E-B98C-BD17F0C801CA}" type="datetime1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A74F-599B-D345-9FED-A5A644E1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9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5816-ED9A-1A41-982F-CE18C60DCE7B}" type="datetime1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A74F-599B-D345-9FED-A5A644E1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9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F61-4CDF-AE40-BAD7-C17C2939C6DE}" type="datetime1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A74F-599B-D345-9FED-A5A644E1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6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56A8-4F2A-AD4C-AAEE-52052735528C}" type="datetime1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A74F-599B-D345-9FED-A5A644E1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033F-F32C-E348-8E78-1F88ED14B35E}" type="datetime1">
              <a:rPr lang="en-US" smtClean="0"/>
              <a:t>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A74F-599B-D345-9FED-A5A644E1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5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84B3-4D4A-AB4A-836F-22567EAE47CC}" type="datetime1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A74F-599B-D345-9FED-A5A644E1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9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E82C-1B14-E343-91F4-83FE422F4B22}" type="datetime1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A74F-599B-D345-9FED-A5A644E1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5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02B8-DEBC-A049-A797-8829A819F5DF}" type="datetime1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A74F-599B-D345-9FED-A5A644E1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4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976F-C3B6-6C49-8886-229EB60F8247}" type="datetime1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A74F-599B-D345-9FED-A5A644E1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D9C73-BD1A-AE4A-80E9-5ACDB787E7EA}" type="datetime1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AA74F-599B-D345-9FED-A5A644E12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8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4000-A8E3-5C43-81CC-2576B857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3" y="1329201"/>
            <a:ext cx="4939868" cy="964620"/>
          </a:xfrm>
        </p:spPr>
        <p:txBody>
          <a:bodyPr anchor="b">
            <a:normAutofit/>
          </a:bodyPr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27982A-A2B6-3F48-B425-1CD2455FC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8825" y="3711575"/>
            <a:ext cx="3251200" cy="7874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47552F-53F9-1C44-81CC-E2F4065B2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99"/>
          <a:stretch/>
        </p:blipFill>
        <p:spPr>
          <a:xfrm>
            <a:off x="-25386" y="0"/>
            <a:ext cx="91947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0EC5E4-A28B-7B43-9220-DAA7919D9DEA}"/>
              </a:ext>
            </a:extLst>
          </p:cNvPr>
          <p:cNvSpPr/>
          <p:nvPr/>
        </p:nvSpPr>
        <p:spPr>
          <a:xfrm>
            <a:off x="-25386" y="0"/>
            <a:ext cx="5842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9B32096-96B4-E74D-9E69-56373E995E8C}"/>
              </a:ext>
            </a:extLst>
          </p:cNvPr>
          <p:cNvSpPr/>
          <p:nvPr/>
        </p:nvSpPr>
        <p:spPr>
          <a:xfrm>
            <a:off x="-25386" y="5747347"/>
            <a:ext cx="9169385" cy="1110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729DCEC-FC48-E449-AC3C-58E7F50960E6}"/>
              </a:ext>
            </a:extLst>
          </p:cNvPr>
          <p:cNvSpPr txBox="1">
            <a:spLocks/>
          </p:cNvSpPr>
          <p:nvPr/>
        </p:nvSpPr>
        <p:spPr>
          <a:xfrm>
            <a:off x="178217" y="78058"/>
            <a:ext cx="5371491" cy="6288017"/>
          </a:xfrm>
          <a:prstGeom prst="rect">
            <a:avLst/>
          </a:prstGeom>
          <a:noFill/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Thank you for joining our meeting.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800" b="1" dirty="0"/>
              <a:t>Please mute your microphone and turn off your webcam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To improve call quality, please mute your microphone and turn off your webcam unless you are speaking.</a:t>
            </a:r>
            <a:br>
              <a:rPr lang="en-US" sz="1800" dirty="0"/>
            </a:b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If you would like to type a question</a:t>
            </a:r>
            <a:r>
              <a:rPr lang="en-US" sz="1800" dirty="0"/>
              <a:t>: </a:t>
            </a:r>
          </a:p>
          <a:p>
            <a:r>
              <a:rPr lang="en-US" sz="1800" dirty="0"/>
              <a:t>Click the Chat Bubble at the bottom of your call interface to open the Chat panel. </a:t>
            </a:r>
          </a:p>
          <a:p>
            <a:r>
              <a:rPr lang="en-US" sz="1800" dirty="0"/>
              <a:t>Type your question in the Chat box. 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If you would like to speak:</a:t>
            </a:r>
          </a:p>
          <a:p>
            <a:r>
              <a:rPr lang="en-US" sz="1800" dirty="0"/>
              <a:t>Click the “Raise Hand” icon in the  Participants panel</a:t>
            </a:r>
            <a:endParaRPr lang="en-US" sz="1800" dirty="0">
              <a:cs typeface="Calibri"/>
            </a:endParaRPr>
          </a:p>
          <a:p>
            <a:r>
              <a:rPr lang="en-US" sz="1800" dirty="0"/>
              <a:t>Please wait until you are acknowledged before turning on your microphone</a:t>
            </a:r>
          </a:p>
          <a:p>
            <a:r>
              <a:rPr lang="en-US" sz="1800" dirty="0"/>
              <a:t>After speaking, lower your hand if the host does not do it for you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0C8BDF08-5F01-CE4E-B3A3-C631335339BB}"/>
              </a:ext>
            </a:extLst>
          </p:cNvPr>
          <p:cNvSpPr/>
          <p:nvPr/>
        </p:nvSpPr>
        <p:spPr>
          <a:xfrm>
            <a:off x="6055228" y="1011948"/>
            <a:ext cx="3059566" cy="1895026"/>
          </a:xfrm>
          <a:prstGeom prst="rect">
            <a:avLst/>
          </a:prstGeom>
          <a:blipFill>
            <a:blip r:embed="rId5" cstate="print"/>
            <a:srcRect/>
            <a:stretch>
              <a:fillRect l="2" r="-146647"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5001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7F5459D8EC14CAFC30472806749C0" ma:contentTypeVersion="4" ma:contentTypeDescription="Create a new document." ma:contentTypeScope="" ma:versionID="7519489dfc48781625f5876d738624d1">
  <xsd:schema xmlns:xsd="http://www.w3.org/2001/XMLSchema" xmlns:xs="http://www.w3.org/2001/XMLSchema" xmlns:p="http://schemas.microsoft.com/office/2006/metadata/properties" xmlns:ns2="c78ce8d3-58b5-4bf6-8b17-06f134aadfc7" targetNamespace="http://schemas.microsoft.com/office/2006/metadata/properties" ma:root="true" ma:fieldsID="5ed41b54fcfac7ef58b5302cb10746c3" ns2:_="">
    <xsd:import namespace="c78ce8d3-58b5-4bf6-8b17-06f134aadf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8ce8d3-58b5-4bf6-8b17-06f134aadf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C0B6BA-9233-4E13-A0D0-53D61B3B89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8ce8d3-58b5-4bf6-8b17-06f134aadf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FBFA73-C174-4581-9342-B5B4923071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64D9F2-6E6D-4664-AD7B-1531EE1D51B8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c78ce8d3-58b5-4bf6-8b17-06f134aadfc7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114</Words>
  <Application>Microsoft Macintosh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woodpile studios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buttecali</dc:creator>
  <cp:lastModifiedBy>Lauren Reese</cp:lastModifiedBy>
  <cp:revision>66</cp:revision>
  <dcterms:created xsi:type="dcterms:W3CDTF">2019-05-29T20:18:29Z</dcterms:created>
  <dcterms:modified xsi:type="dcterms:W3CDTF">2021-02-12T22:10:42Z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0x0101002547F5459D8EC14CAFC30472806749C0</vt:lpwstr>
  </property>
</Properties>
</file>